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0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77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0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95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75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5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5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35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45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68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6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4FFA7-EDA0-4887-8084-27A09FBBFBBC}" type="datetimeFigureOut">
              <a:rPr lang="it-IT" smtClean="0"/>
              <a:t>12/06/2024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3968-6079-48AA-82EC-1E910127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77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1660" y="809964"/>
            <a:ext cx="7880234" cy="27956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828"/>
              </a:lnSpc>
            </a:pPr>
            <a:r>
              <a:rPr lang="en-US" sz="15591" dirty="0">
                <a:solidFill>
                  <a:srgbClr val="F16728"/>
                </a:solidFill>
                <a:latin typeface="Adigiana Toybox"/>
              </a:rPr>
              <a:t>Mondo</a:t>
            </a:r>
          </a:p>
        </p:txBody>
      </p:sp>
      <p:sp>
        <p:nvSpPr>
          <p:cNvPr id="5" name="Freeform 5"/>
          <p:cNvSpPr/>
          <p:nvPr/>
        </p:nvSpPr>
        <p:spPr>
          <a:xfrm>
            <a:off x="8975001" y="5632920"/>
            <a:ext cx="3192475" cy="1225080"/>
          </a:xfrm>
          <a:custGeom>
            <a:avLst/>
            <a:gdLst/>
            <a:ahLst/>
            <a:cxnLst/>
            <a:rect l="l" t="t" r="r" b="b"/>
            <a:pathLst>
              <a:path w="4788712" h="1837620">
                <a:moveTo>
                  <a:pt x="0" y="0"/>
                </a:moveTo>
                <a:lnTo>
                  <a:pt x="4788712" y="0"/>
                </a:lnTo>
                <a:lnTo>
                  <a:pt x="4788712" y="1837620"/>
                </a:lnTo>
                <a:lnTo>
                  <a:pt x="0" y="18376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51659" y="246903"/>
            <a:ext cx="7286763" cy="1333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0381"/>
              </a:lnSpc>
            </a:pPr>
            <a:r>
              <a:rPr lang="en-US" sz="7414" dirty="0">
                <a:solidFill>
                  <a:srgbClr val="F16728"/>
                </a:solidFill>
                <a:latin typeface="Adigiana Toybox"/>
              </a:rPr>
              <a:t>Co-</a:t>
            </a:r>
            <a:r>
              <a:rPr lang="en-US" sz="7414" dirty="0" err="1">
                <a:solidFill>
                  <a:srgbClr val="F16728"/>
                </a:solidFill>
                <a:latin typeface="Adigiana Toybox"/>
              </a:rPr>
              <a:t>abitiamo</a:t>
            </a:r>
            <a:r>
              <a:rPr lang="en-US" sz="7414" dirty="0">
                <a:solidFill>
                  <a:srgbClr val="F16728"/>
                </a:solidFill>
                <a:latin typeface="Adigiana Toybox"/>
              </a:rPr>
              <a:t> </a:t>
            </a:r>
            <a:r>
              <a:rPr lang="en-US" sz="7414" dirty="0" err="1">
                <a:solidFill>
                  <a:srgbClr val="F16728"/>
                </a:solidFill>
                <a:latin typeface="Adigiana Toybox"/>
              </a:rPr>
              <a:t>il</a:t>
            </a:r>
            <a:endParaRPr lang="en-US" sz="7414" dirty="0">
              <a:solidFill>
                <a:srgbClr val="F16728"/>
              </a:solidFill>
              <a:latin typeface="Adigiana Toybox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62170" y="3209159"/>
            <a:ext cx="5036837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288"/>
              </a:lnSpc>
            </a:pPr>
            <a:r>
              <a:rPr lang="en-US" sz="3777" dirty="0">
                <a:solidFill>
                  <a:srgbClr val="3F3F3C"/>
                </a:solidFill>
                <a:latin typeface="Adigiana Toybox"/>
              </a:rPr>
              <a:t>Centro </a:t>
            </a:r>
            <a:r>
              <a:rPr lang="en-US" sz="3777" dirty="0" err="1">
                <a:solidFill>
                  <a:srgbClr val="3F3F3C"/>
                </a:solidFill>
                <a:latin typeface="Adigiana Toybox"/>
              </a:rPr>
              <a:t>estivo</a:t>
            </a:r>
            <a:r>
              <a:rPr lang="en-US" sz="3777" dirty="0">
                <a:solidFill>
                  <a:srgbClr val="3F3F3C"/>
                </a:solidFill>
                <a:latin typeface="Adigiana Toybox"/>
              </a:rPr>
              <a:t> 2024</a:t>
            </a:r>
          </a:p>
          <a:p>
            <a:pPr>
              <a:lnSpc>
                <a:spcPts val="5288"/>
              </a:lnSpc>
            </a:pPr>
            <a:r>
              <a:rPr lang="en-US" sz="3777" dirty="0">
                <a:solidFill>
                  <a:srgbClr val="3F3F3C"/>
                </a:solidFill>
                <a:latin typeface="Adigiana Toybox"/>
              </a:rPr>
              <a:t>Comune di </a:t>
            </a:r>
            <a:r>
              <a:rPr lang="en-US" sz="3777" dirty="0" err="1" smtClean="0">
                <a:solidFill>
                  <a:srgbClr val="3F3F3C"/>
                </a:solidFill>
                <a:latin typeface="Adigiana Toybox"/>
              </a:rPr>
              <a:t>Paullo</a:t>
            </a:r>
            <a:endParaRPr lang="en-US" sz="3777" dirty="0">
              <a:solidFill>
                <a:srgbClr val="3F3F3C"/>
              </a:solidFill>
              <a:latin typeface="Adigiana Toybox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6400" y="4851400"/>
            <a:ext cx="406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Iscriviti o rettifica la tua precedente iscrizione</a:t>
            </a:r>
          </a:p>
          <a:p>
            <a:endParaRPr lang="it-IT" sz="1600" dirty="0"/>
          </a:p>
          <a:p>
            <a:r>
              <a:rPr lang="it-IT" sz="1600" dirty="0"/>
              <a:t>Primaria</a:t>
            </a:r>
            <a:r>
              <a:rPr lang="it-IT" sz="1600" dirty="0"/>
              <a:t>: https://bit.ly/primariapaullo2024</a:t>
            </a:r>
            <a:endParaRPr lang="it-IT" sz="1600" dirty="0"/>
          </a:p>
          <a:p>
            <a:r>
              <a:rPr lang="it-IT" sz="1600" dirty="0"/>
              <a:t>Infanzia: </a:t>
            </a:r>
            <a:r>
              <a:rPr lang="it-IT" sz="1600" dirty="0"/>
              <a:t>https://bit.ly/infanziaPaullo2024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475054" y="5386699"/>
            <a:ext cx="1883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QR CODE PRIMARIA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9629492" y="5382054"/>
            <a:ext cx="1883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QR CODE INFANZIA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178566" y="409903"/>
            <a:ext cx="3121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https://bit.ly/MODULISTICA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666" y="739516"/>
            <a:ext cx="2236826" cy="2183902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9629492" y="1387366"/>
            <a:ext cx="164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Modulistica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706" y="3361699"/>
            <a:ext cx="2148425" cy="2031910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2152" y="3296948"/>
            <a:ext cx="2187266" cy="216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Adigiana Toybox</vt:lpstr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Rocco Tolla</dc:creator>
  <cp:lastModifiedBy>Paolo Rocco Tolla</cp:lastModifiedBy>
  <cp:revision>3</cp:revision>
  <dcterms:created xsi:type="dcterms:W3CDTF">2024-06-12T13:24:59Z</dcterms:created>
  <dcterms:modified xsi:type="dcterms:W3CDTF">2024-06-12T13:40:45Z</dcterms:modified>
</cp:coreProperties>
</file>